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9" r:id="rId5"/>
    <p:sldId id="260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8" r:id="rId24"/>
    <p:sldId id="309" r:id="rId25"/>
    <p:sldId id="310" r:id="rId26"/>
    <p:sldId id="311" r:id="rId27"/>
    <p:sldId id="312" r:id="rId28"/>
    <p:sldId id="313" r:id="rId29"/>
    <p:sldId id="3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764C-4FB2-433D-8CA6-31D01F6B4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DE74-3B66-4BE0-A9D1-51DAE9484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ECDDC-22B5-454F-85AA-7E0C28C7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07D6-F371-43B3-92DC-FBC563B6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E11D5-852D-4CF0-BCF8-B4026C61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6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9660-1103-4A97-9356-5303BE7A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76B92-629F-41B2-9DA1-FADB609FD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D1B27-858B-4BBC-8A84-D6AA928D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C4FFE-C20D-4B5A-972F-55BC96AB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C66C5-716F-4298-91ED-739E6412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19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A9B29-1EBB-40F9-9AD7-FA89CA028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AD0A2-D9B2-4AE6-BE78-EC13D4D2C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819B-C397-46F3-8B6F-DB47383E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62ABC-920E-4F5A-AAC4-5F025870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F25B-55F0-43EF-A6A1-62B357C6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48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5DC6-04B5-4C3A-8064-5C79A79B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ACFC-5C67-4B40-A2E8-43C9C0FC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98F30-A553-487E-8A31-256F6B4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90822-A35A-47BE-9FA5-6CEE8D7E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A4A27-DE06-45C1-87AF-E4649629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98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ADEB-4095-45DB-9633-7D7F3623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6A8A8-CC76-49BB-989B-F7CAB5FDC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3F74-196F-4F62-BECB-78CC5717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E818-063E-4850-9E0B-2FF39BFB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26DE4-6B18-4C2B-918F-B22BFD63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44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F2BE-218D-401A-BD46-835EE951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C74BE-BE29-4B25-A42D-449AD811E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CBC1E-FEDD-48D1-9BFC-36C57C022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0FBED-EDB8-459C-913B-CE0722CA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31628-F66E-43D6-8D65-F9BF5F7D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EE1E9-0DC0-4F0F-A471-43F87153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5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AEC6-8CA3-46E2-8BA6-4D4F6206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9057C-A940-4830-B964-E5D5FFE1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2638C-1928-4623-B25C-E7890B217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E9649-25CC-40FC-979F-5C39EACBB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D9897-1EAD-4B3A-B8A5-69DE1A002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9ED6F-4948-43A4-94A3-17522CDB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2642F-B50F-496E-ABF4-5C2E5BEA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17B4A6-B20F-4F96-AE30-02696A2E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63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2985-3E65-4218-A3CB-027A514A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DE990-38C3-4952-8E74-D34A91FA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427B9-0638-4397-AB5E-EBCF89C9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BB94A-B91E-4FF1-8B8F-4EDF4283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57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12EF1-D637-47C8-9CB6-C0766603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ADC35-2408-4ABC-99C8-520C16C3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6E6D7-BC7C-4A6C-8389-75F4BAC3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9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964E-23D5-47C8-A2EA-1E50CAE7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8425-E862-4DFD-81A9-E60FAF1D3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B477E-EB3E-4F2E-BEF4-DA260C963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69065-E2C3-4F6B-A176-4D6A1EE4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965D4-51F8-435D-9E29-2994CE88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F178-32BC-42B0-9849-1345D969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72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8E70-84C5-407A-9C92-935BD7B5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C38A2E-8E02-4FFC-8D3C-7A86464BD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24215-427D-4991-9672-BC7C7E870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6601E-AA3D-4932-A4A6-895D9FA72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2AE78-EED6-418C-98A9-D350A220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89FEA-B1AC-4A8A-9CE1-BAFE2311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7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6F7BF-4D69-4317-BBDC-9A1A3F41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54107-604E-4BA7-97B8-15FF9DAC2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4BE1-DDB7-49EB-8CC1-60661A454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491DE-DB06-4B7D-8A87-B2444C2756AF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17ED2-25A5-4300-B44C-BC7E826AA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32A2F-1A5E-40A8-B956-499E12CC3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4287D-9262-4838-9BA9-2602AD18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9C63-7C2C-4BAB-B569-156FA934B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906D2-C805-42CF-A08A-56B991854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F3B61-E20D-43ED-9C6E-BD627023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89"/>
            <a:ext cx="12192000" cy="60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6430-FA14-4E6F-882A-07D7DFBA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931F-1BB6-4D2A-8538-FF18E978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6D47E-401D-44F1-8211-4450C97A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47"/>
            <a:ext cx="12192000" cy="59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C992-05AE-4BFF-A466-7C3726C8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BE28E-5FFA-40A1-9262-E6DA4B97D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A69D9-C5E8-48B9-9787-1D117ACB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37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B605-ABD8-4D6A-904C-466F39D7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0498-4085-4659-AFEF-AE143F97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FAF7C-4D3F-4AD1-967B-67D61B4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60"/>
            <a:ext cx="12192000" cy="61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3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4C3D-428B-4372-95E9-932165DD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F41F-51B9-45E8-8B49-B2A85749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4E825-9F35-4C14-89F7-6FCBF168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85"/>
            <a:ext cx="12192000" cy="65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0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9BCB-A6A0-4421-84F1-2AB0F965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539D-C8CC-4DBF-BCAA-64A1EE1D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7606F-C632-4887-82AA-F09D0ADA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924"/>
            <a:ext cx="12192000" cy="57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DC4C-F41C-4E5F-A270-E63359A6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64FE-2B76-4F22-B370-6337EE02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ED0F2-D87C-4479-B179-F29F5C38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197"/>
            <a:ext cx="12192000" cy="50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1A1D-67C4-40DF-8395-5BFB13E2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3080-527E-45EB-8423-982A2E013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A07A1-369A-4D95-951F-E8C11C9B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73"/>
            <a:ext cx="12192000" cy="62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8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519-6587-479D-A81A-AB2B4B2B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C220-75E6-486E-A03E-B34480568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44496-10AA-4F8A-A6EE-C54309D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066"/>
            <a:ext cx="12192000" cy="60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4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16F4-3AB1-48F2-B5E1-A0D3CDF1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8F55-776D-466F-8761-43D5CBD2B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8F8D4-58D8-46C5-A769-BB9F1BE8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61"/>
            <a:ext cx="12192000" cy="58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AB71-E9AA-4425-B754-ED347DE6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00EE2-6868-4E19-8EBE-1E899C669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B56BD-48E0-4245-A5D3-D72E8707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087"/>
            <a:ext cx="12192000" cy="61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39B9-DA97-47FF-A8EC-33A5B06E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033C-66A2-434D-A187-8D581A7D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2FCDD-F905-41B0-947B-E55B706B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23"/>
            <a:ext cx="12192000" cy="61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74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28E4-C52C-46F6-BA14-92CE6B94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EE67-7F15-45C3-89D6-584AD7C9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BA5A3-4BDD-46FB-8B17-A62675ED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3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2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1D91-4D21-4696-ACA2-26BEE776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D2F93-D109-4D24-9483-C60C87C6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DB387-32B9-442D-952A-93E1C7B5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58"/>
            <a:ext cx="12192000" cy="57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CEC5-3CBD-426E-8837-E6B9BFB2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47F-DFE2-41BE-AE1A-F4117AC8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775E0-7194-461C-A53D-FC1EC6EF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27"/>
            <a:ext cx="12192000" cy="63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FED4-EBBE-4EA3-A4DB-8A1DE2B3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C61C-63C4-4C5F-81A4-FF73AC0D9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21D-0773-409C-B369-220C7EE1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98"/>
            <a:ext cx="12192000" cy="63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9F59-EBF0-4E8A-9CA8-C300ECDE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74ABE-D267-41B7-A291-C0ED0147A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60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A602-A77B-448D-BE5E-EEE94632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2E51-FFCA-4F27-8D11-A382A604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BD1C7-225B-4CA5-9FB3-C0ADED6A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587"/>
            <a:ext cx="12192000" cy="61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4B10-8166-4EC2-8A37-23C2B77F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CFBE-B563-472E-85D4-08C942C5A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3DAF8-ADC5-4662-92AB-3A1C1CF5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20"/>
            <a:ext cx="12192000" cy="61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0438-D782-45F0-8F83-C9457271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85C3-E698-48D7-9132-FA4B296B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B019-4205-4B10-A1D9-3254084F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28"/>
            <a:ext cx="12192000" cy="62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8432-2B12-42FD-AE7B-4721F97F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AFA0-EF42-44D7-9C0E-86BA07A8B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5B4D0-0ED1-44CF-93F7-4F47EAB0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776287"/>
            <a:ext cx="10496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58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0FA1-FEFB-4AD2-BD97-B5FEE566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2795-2DFE-4E6B-AD94-322AD20CB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60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D8A0-9D70-417A-B893-2C415E16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A3BD-5DC0-41C8-BD7B-A8C3F17F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D2B3E-DE06-4E24-9D28-22C11AC2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89"/>
            <a:ext cx="12192000" cy="64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B714-C397-430B-A269-7C66DAD7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46E7-2448-4415-9524-4357EE49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A1070-6668-431D-8019-ECF91461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06"/>
            <a:ext cx="12192000" cy="6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4809-1A01-4E4B-A76C-55E5DAA5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E25B-116E-4A5C-8141-0D74AC3C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001DB-E519-47E0-BE86-C7D57A53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02"/>
            <a:ext cx="12192000" cy="61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1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7CC6-9479-49C2-9EB8-7496ADCE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AF86-6F25-4CD6-9089-4EB05CB8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2D93A-7C71-4124-AA9C-195EFFA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837"/>
            <a:ext cx="12192000" cy="62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9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1E4D-3D32-432E-81BB-0DFA1479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FA0A-671F-4E8A-99E3-F618FE91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B128C-5133-4BED-A96E-155A76E1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324"/>
            <a:ext cx="12192000" cy="61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608B-9EDE-4046-A238-E7D7C430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2AE4-7F46-411E-91EE-A1F8FD25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95BF4-E552-4594-8CD3-4A71C10D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995"/>
            <a:ext cx="12192000" cy="58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4790-9F5A-48D6-BE3A-254F38E4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0965-98F2-445E-A89C-82DA54C0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DDEA2-C635-4F36-9544-D613C03A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532"/>
            <a:ext cx="12192000" cy="58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7</cp:revision>
  <dcterms:created xsi:type="dcterms:W3CDTF">2020-06-11T11:05:22Z</dcterms:created>
  <dcterms:modified xsi:type="dcterms:W3CDTF">2020-06-11T12:00:42Z</dcterms:modified>
</cp:coreProperties>
</file>